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56" r:id="rId5"/>
    <p:sldId id="2800" r:id="rId6"/>
    <p:sldId id="2801" r:id="rId7"/>
    <p:sldId id="2803" r:id="rId8"/>
    <p:sldId id="280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8CEE5C-C321-839D-D27A-61C3F2B02B88}" v="1" dt="2025-06-23T23:41:21.703"/>
    <p1510:client id="{B3EBFED8-E973-2D1A-8853-8774E60A6239}" v="170" dt="2025-06-23T17:45:33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e Sahakian" userId="S::vjs@uoregon.edu::eb68e118-8194-4792-a5fe-2c6ea71acac7" providerId="AD" clId="Web-{B3EBFED8-E973-2D1A-8853-8774E60A6239}"/>
    <pc:docChg chg="addSld modSld">
      <pc:chgData name="Valerie Sahakian" userId="S::vjs@uoregon.edu::eb68e118-8194-4792-a5fe-2c6ea71acac7" providerId="AD" clId="Web-{B3EBFED8-E973-2D1A-8853-8774E60A6239}" dt="2025-06-23T17:45:32.321" v="138" actId="20577"/>
      <pc:docMkLst>
        <pc:docMk/>
      </pc:docMkLst>
      <pc:sldChg chg="modSp">
        <pc:chgData name="Valerie Sahakian" userId="S::vjs@uoregon.edu::eb68e118-8194-4792-a5fe-2c6ea71acac7" providerId="AD" clId="Web-{B3EBFED8-E973-2D1A-8853-8774E60A6239}" dt="2025-06-23T17:33:59.780" v="11" actId="20577"/>
        <pc:sldMkLst>
          <pc:docMk/>
          <pc:sldMk cId="109857222" sldId="256"/>
        </pc:sldMkLst>
        <pc:spChg chg="mod">
          <ac:chgData name="Valerie Sahakian" userId="S::vjs@uoregon.edu::eb68e118-8194-4792-a5fe-2c6ea71acac7" providerId="AD" clId="Web-{B3EBFED8-E973-2D1A-8853-8774E60A6239}" dt="2025-06-23T17:33:59.780" v="11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add">
        <pc:chgData name="Valerie Sahakian" userId="S::vjs@uoregon.edu::eb68e118-8194-4792-a5fe-2c6ea71acac7" providerId="AD" clId="Web-{B3EBFED8-E973-2D1A-8853-8774E60A6239}" dt="2025-06-23T17:33:45.685" v="4"/>
        <pc:sldMkLst>
          <pc:docMk/>
          <pc:sldMk cId="1927710570" sldId="2800"/>
        </pc:sldMkLst>
      </pc:sldChg>
      <pc:sldChg chg="addSp delSp modSp add">
        <pc:chgData name="Valerie Sahakian" userId="S::vjs@uoregon.edu::eb68e118-8194-4792-a5fe-2c6ea71acac7" providerId="AD" clId="Web-{B3EBFED8-E973-2D1A-8853-8774E60A6239}" dt="2025-06-23T17:45:32.321" v="138" actId="20577"/>
        <pc:sldMkLst>
          <pc:docMk/>
          <pc:sldMk cId="1670429397" sldId="2801"/>
        </pc:sldMkLst>
        <pc:spChg chg="mod">
          <ac:chgData name="Valerie Sahakian" userId="S::vjs@uoregon.edu::eb68e118-8194-4792-a5fe-2c6ea71acac7" providerId="AD" clId="Web-{B3EBFED8-E973-2D1A-8853-8774E60A6239}" dt="2025-06-23T17:45:32.321" v="138" actId="20577"/>
          <ac:spMkLst>
            <pc:docMk/>
            <pc:sldMk cId="1670429397" sldId="2801"/>
            <ac:spMk id="3" creationId="{C534B22B-C2E0-6AF1-77C6-5C0367318942}"/>
          </ac:spMkLst>
        </pc:spChg>
        <pc:spChg chg="del">
          <ac:chgData name="Valerie Sahakian" userId="S::vjs@uoregon.edu::eb68e118-8194-4792-a5fe-2c6ea71acac7" providerId="AD" clId="Web-{B3EBFED8-E973-2D1A-8853-8774E60A6239}" dt="2025-06-23T17:37:56.950" v="66"/>
          <ac:spMkLst>
            <pc:docMk/>
            <pc:sldMk cId="1670429397" sldId="2801"/>
            <ac:spMk id="4" creationId="{30433431-23DE-1E8D-C9EB-46E2F76C3747}"/>
          </ac:spMkLst>
        </pc:spChg>
        <pc:spChg chg="del">
          <ac:chgData name="Valerie Sahakian" userId="S::vjs@uoregon.edu::eb68e118-8194-4792-a5fe-2c6ea71acac7" providerId="AD" clId="Web-{B3EBFED8-E973-2D1A-8853-8774E60A6239}" dt="2025-06-23T17:37:56.950" v="65"/>
          <ac:spMkLst>
            <pc:docMk/>
            <pc:sldMk cId="1670429397" sldId="2801"/>
            <ac:spMk id="5" creationId="{03F6D979-1B44-261D-280F-53AD5C9569FC}"/>
          </ac:spMkLst>
        </pc:spChg>
        <pc:spChg chg="del">
          <ac:chgData name="Valerie Sahakian" userId="S::vjs@uoregon.edu::eb68e118-8194-4792-a5fe-2c6ea71acac7" providerId="AD" clId="Web-{B3EBFED8-E973-2D1A-8853-8774E60A6239}" dt="2025-06-23T17:37:56.935" v="59"/>
          <ac:spMkLst>
            <pc:docMk/>
            <pc:sldMk cId="1670429397" sldId="2801"/>
            <ac:spMk id="6" creationId="{177792DE-5FB2-6FF4-D404-87E11EB1B49E}"/>
          </ac:spMkLst>
        </pc:spChg>
        <pc:spChg chg="del">
          <ac:chgData name="Valerie Sahakian" userId="S::vjs@uoregon.edu::eb68e118-8194-4792-a5fe-2c6ea71acac7" providerId="AD" clId="Web-{B3EBFED8-E973-2D1A-8853-8774E60A6239}" dt="2025-06-23T17:37:56.950" v="63"/>
          <ac:spMkLst>
            <pc:docMk/>
            <pc:sldMk cId="1670429397" sldId="2801"/>
            <ac:spMk id="7" creationId="{CFBD26E3-5164-8524-C50A-AE171D942D17}"/>
          </ac:spMkLst>
        </pc:spChg>
        <pc:spChg chg="del">
          <ac:chgData name="Valerie Sahakian" userId="S::vjs@uoregon.edu::eb68e118-8194-4792-a5fe-2c6ea71acac7" providerId="AD" clId="Web-{B3EBFED8-E973-2D1A-8853-8774E60A6239}" dt="2025-06-23T17:37:56.950" v="62"/>
          <ac:spMkLst>
            <pc:docMk/>
            <pc:sldMk cId="1670429397" sldId="2801"/>
            <ac:spMk id="8" creationId="{47CB6E99-02DA-D03C-4AF7-D45783CDBD70}"/>
          </ac:spMkLst>
        </pc:spChg>
        <pc:spChg chg="del">
          <ac:chgData name="Valerie Sahakian" userId="S::vjs@uoregon.edu::eb68e118-8194-4792-a5fe-2c6ea71acac7" providerId="AD" clId="Web-{B3EBFED8-E973-2D1A-8853-8774E60A6239}" dt="2025-06-23T17:37:56.935" v="61"/>
          <ac:spMkLst>
            <pc:docMk/>
            <pc:sldMk cId="1670429397" sldId="2801"/>
            <ac:spMk id="9" creationId="{DE9751EE-9384-E20D-C510-AF86043129D5}"/>
          </ac:spMkLst>
        </pc:spChg>
        <pc:spChg chg="del">
          <ac:chgData name="Valerie Sahakian" userId="S::vjs@uoregon.edu::eb68e118-8194-4792-a5fe-2c6ea71acac7" providerId="AD" clId="Web-{B3EBFED8-E973-2D1A-8853-8774E60A6239}" dt="2025-06-23T17:37:56.935" v="60"/>
          <ac:spMkLst>
            <pc:docMk/>
            <pc:sldMk cId="1670429397" sldId="2801"/>
            <ac:spMk id="10" creationId="{1BF66AA5-6F8F-E66F-7E97-B7C168FE0B53}"/>
          </ac:spMkLst>
        </pc:spChg>
        <pc:spChg chg="del">
          <ac:chgData name="Valerie Sahakian" userId="S::vjs@uoregon.edu::eb68e118-8194-4792-a5fe-2c6ea71acac7" providerId="AD" clId="Web-{B3EBFED8-E973-2D1A-8853-8774E60A6239}" dt="2025-06-23T17:37:56.935" v="58"/>
          <ac:spMkLst>
            <pc:docMk/>
            <pc:sldMk cId="1670429397" sldId="2801"/>
            <ac:spMk id="11" creationId="{B33F87D9-D6F2-9F02-32CF-413AB231BE5D}"/>
          </ac:spMkLst>
        </pc:spChg>
        <pc:spChg chg="del">
          <ac:chgData name="Valerie Sahakian" userId="S::vjs@uoregon.edu::eb68e118-8194-4792-a5fe-2c6ea71acac7" providerId="AD" clId="Web-{B3EBFED8-E973-2D1A-8853-8774E60A6239}" dt="2025-06-23T17:37:56.935" v="57"/>
          <ac:spMkLst>
            <pc:docMk/>
            <pc:sldMk cId="1670429397" sldId="2801"/>
            <ac:spMk id="12" creationId="{C5E77127-78DA-BED3-893A-9CDB0289749D}"/>
          </ac:spMkLst>
        </pc:spChg>
        <pc:spChg chg="del mod">
          <ac:chgData name="Valerie Sahakian" userId="S::vjs@uoregon.edu::eb68e118-8194-4792-a5fe-2c6ea71acac7" providerId="AD" clId="Web-{B3EBFED8-E973-2D1A-8853-8774E60A6239}" dt="2025-06-23T17:37:56.935" v="56"/>
          <ac:spMkLst>
            <pc:docMk/>
            <pc:sldMk cId="1670429397" sldId="2801"/>
            <ac:spMk id="13" creationId="{8C8DA0D8-2D26-ACB1-1D4B-ECB3A5CF81CE}"/>
          </ac:spMkLst>
        </pc:spChg>
        <pc:spChg chg="add">
          <ac:chgData name="Valerie Sahakian" userId="S::vjs@uoregon.edu::eb68e118-8194-4792-a5fe-2c6ea71acac7" providerId="AD" clId="Web-{B3EBFED8-E973-2D1A-8853-8774E60A6239}" dt="2025-06-23T17:38:05.154" v="68"/>
          <ac:spMkLst>
            <pc:docMk/>
            <pc:sldMk cId="1670429397" sldId="2801"/>
            <ac:spMk id="15" creationId="{EB321350-7890-0A09-4DAB-43D94263F142}"/>
          </ac:spMkLst>
        </pc:spChg>
        <pc:spChg chg="add">
          <ac:chgData name="Valerie Sahakian" userId="S::vjs@uoregon.edu::eb68e118-8194-4792-a5fe-2c6ea71acac7" providerId="AD" clId="Web-{B3EBFED8-E973-2D1A-8853-8774E60A6239}" dt="2025-06-23T17:38:05.170" v="69"/>
          <ac:spMkLst>
            <pc:docMk/>
            <pc:sldMk cId="1670429397" sldId="2801"/>
            <ac:spMk id="17" creationId="{E90E4196-CEC9-6066-B2DC-03D66AECCBF0}"/>
          </ac:spMkLst>
        </pc:spChg>
        <pc:spChg chg="add">
          <ac:chgData name="Valerie Sahakian" userId="S::vjs@uoregon.edu::eb68e118-8194-4792-a5fe-2c6ea71acac7" providerId="AD" clId="Web-{B3EBFED8-E973-2D1A-8853-8774E60A6239}" dt="2025-06-23T17:38:05.185" v="70"/>
          <ac:spMkLst>
            <pc:docMk/>
            <pc:sldMk cId="1670429397" sldId="2801"/>
            <ac:spMk id="19" creationId="{72F1E4A7-8ACB-9BAA-FEBC-20EAA1DA2772}"/>
          </ac:spMkLst>
        </pc:spChg>
        <pc:spChg chg="add del">
          <ac:chgData name="Valerie Sahakian" userId="S::vjs@uoregon.edu::eb68e118-8194-4792-a5fe-2c6ea71acac7" providerId="AD" clId="Web-{B3EBFED8-E973-2D1A-8853-8774E60A6239}" dt="2025-06-23T17:38:43.234" v="93"/>
          <ac:spMkLst>
            <pc:docMk/>
            <pc:sldMk cId="1670429397" sldId="2801"/>
            <ac:spMk id="21" creationId="{FF9D0C14-232C-98FB-F1E9-82E8F91A3FEE}"/>
          </ac:spMkLst>
        </pc:spChg>
        <pc:spChg chg="add">
          <ac:chgData name="Valerie Sahakian" userId="S::vjs@uoregon.edu::eb68e118-8194-4792-a5fe-2c6ea71acac7" providerId="AD" clId="Web-{B3EBFED8-E973-2D1A-8853-8774E60A6239}" dt="2025-06-23T17:38:05.216" v="72"/>
          <ac:spMkLst>
            <pc:docMk/>
            <pc:sldMk cId="1670429397" sldId="2801"/>
            <ac:spMk id="23" creationId="{772EDBB1-9575-6B8F-D02C-AA9F2D47E7A2}"/>
          </ac:spMkLst>
        </pc:spChg>
        <pc:spChg chg="add del">
          <ac:chgData name="Valerie Sahakian" userId="S::vjs@uoregon.edu::eb68e118-8194-4792-a5fe-2c6ea71acac7" providerId="AD" clId="Web-{B3EBFED8-E973-2D1A-8853-8774E60A6239}" dt="2025-06-23T17:38:44.672" v="94"/>
          <ac:spMkLst>
            <pc:docMk/>
            <pc:sldMk cId="1670429397" sldId="2801"/>
            <ac:spMk id="25" creationId="{3675DA7A-509E-9921-E1EB-2219AA153474}"/>
          </ac:spMkLst>
        </pc:spChg>
        <pc:spChg chg="add">
          <ac:chgData name="Valerie Sahakian" userId="S::vjs@uoregon.edu::eb68e118-8194-4792-a5fe-2c6ea71acac7" providerId="AD" clId="Web-{B3EBFED8-E973-2D1A-8853-8774E60A6239}" dt="2025-06-23T17:38:05.248" v="74"/>
          <ac:spMkLst>
            <pc:docMk/>
            <pc:sldMk cId="1670429397" sldId="2801"/>
            <ac:spMk id="27" creationId="{38E33911-79EE-19E9-F6A1-1A4859F9F719}"/>
          </ac:spMkLst>
        </pc:spChg>
        <pc:spChg chg="add">
          <ac:chgData name="Valerie Sahakian" userId="S::vjs@uoregon.edu::eb68e118-8194-4792-a5fe-2c6ea71acac7" providerId="AD" clId="Web-{B3EBFED8-E973-2D1A-8853-8774E60A6239}" dt="2025-06-23T17:38:05.263" v="75"/>
          <ac:spMkLst>
            <pc:docMk/>
            <pc:sldMk cId="1670429397" sldId="2801"/>
            <ac:spMk id="29" creationId="{A0052B48-AE36-6990-AC73-4CBCC1FD91FF}"/>
          </ac:spMkLst>
        </pc:spChg>
        <pc:spChg chg="add">
          <ac:chgData name="Valerie Sahakian" userId="S::vjs@uoregon.edu::eb68e118-8194-4792-a5fe-2c6ea71acac7" providerId="AD" clId="Web-{B3EBFED8-E973-2D1A-8853-8774E60A6239}" dt="2025-06-23T17:38:05.576" v="77"/>
          <ac:spMkLst>
            <pc:docMk/>
            <pc:sldMk cId="1670429397" sldId="2801"/>
            <ac:spMk id="33" creationId="{25F3AC19-3234-D9D9-D4E4-80BC16100390}"/>
          </ac:spMkLst>
        </pc:spChg>
        <pc:spChg chg="add">
          <ac:chgData name="Valerie Sahakian" userId="S::vjs@uoregon.edu::eb68e118-8194-4792-a5fe-2c6ea71acac7" providerId="AD" clId="Web-{B3EBFED8-E973-2D1A-8853-8774E60A6239}" dt="2025-06-23T17:38:05.592" v="78"/>
          <ac:spMkLst>
            <pc:docMk/>
            <pc:sldMk cId="1670429397" sldId="2801"/>
            <ac:spMk id="35" creationId="{6082E384-268F-D4EA-D710-A7DC78A5A00E}"/>
          </ac:spMkLst>
        </pc:spChg>
        <pc:picChg chg="del">
          <ac:chgData name="Valerie Sahakian" userId="S::vjs@uoregon.edu::eb68e118-8194-4792-a5fe-2c6ea71acac7" providerId="AD" clId="Web-{B3EBFED8-E973-2D1A-8853-8774E60A6239}" dt="2025-06-23T17:37:56.950" v="64"/>
          <ac:picMkLst>
            <pc:docMk/>
            <pc:sldMk cId="1670429397" sldId="2801"/>
            <ac:picMk id="2" creationId="{B72EF664-4618-A3E5-E063-4C8D339AFECD}"/>
          </ac:picMkLst>
        </pc:picChg>
        <pc:picChg chg="add ord">
          <ac:chgData name="Valerie Sahakian" userId="S::vjs@uoregon.edu::eb68e118-8194-4792-a5fe-2c6ea71acac7" providerId="AD" clId="Web-{B3EBFED8-E973-2D1A-8853-8774E60A6239}" dt="2025-06-23T17:38:37.828" v="92"/>
          <ac:picMkLst>
            <pc:docMk/>
            <pc:sldMk cId="1670429397" sldId="2801"/>
            <ac:picMk id="31" creationId="{9495C976-A1F4-C0DC-0DA2-D79FD34539BB}"/>
          </ac:picMkLst>
        </pc:picChg>
      </pc:sldChg>
      <pc:sldChg chg="delSp modSp add replId">
        <pc:chgData name="Valerie Sahakian" userId="S::vjs@uoregon.edu::eb68e118-8194-4792-a5fe-2c6ea71acac7" providerId="AD" clId="Web-{B3EBFED8-E973-2D1A-8853-8774E60A6239}" dt="2025-06-23T17:39:00.173" v="97"/>
        <pc:sldMkLst>
          <pc:docMk/>
          <pc:sldMk cId="890422026" sldId="2802"/>
        </pc:sldMkLst>
        <pc:spChg chg="mod">
          <ac:chgData name="Valerie Sahakian" userId="S::vjs@uoregon.edu::eb68e118-8194-4792-a5fe-2c6ea71acac7" providerId="AD" clId="Web-{B3EBFED8-E973-2D1A-8853-8774E60A6239}" dt="2025-06-23T17:35:52.115" v="21" actId="20577"/>
          <ac:spMkLst>
            <pc:docMk/>
            <pc:sldMk cId="890422026" sldId="2802"/>
            <ac:spMk id="3" creationId="{EAA44D7C-EA99-F67A-7F3B-180189B0D227}"/>
          </ac:spMkLst>
        </pc:spChg>
        <pc:spChg chg="mod ord">
          <ac:chgData name="Valerie Sahakian" userId="S::vjs@uoregon.edu::eb68e118-8194-4792-a5fe-2c6ea71acac7" providerId="AD" clId="Web-{B3EBFED8-E973-2D1A-8853-8774E60A6239}" dt="2025-06-23T17:36:34.445" v="32" actId="20577"/>
          <ac:spMkLst>
            <pc:docMk/>
            <pc:sldMk cId="890422026" sldId="2802"/>
            <ac:spMk id="5" creationId="{0BAD08DB-7AE3-9859-8AD3-8C6C75DF87F1}"/>
          </ac:spMkLst>
        </pc:spChg>
        <pc:spChg chg="mod">
          <ac:chgData name="Valerie Sahakian" userId="S::vjs@uoregon.edu::eb68e118-8194-4792-a5fe-2c6ea71acac7" providerId="AD" clId="Web-{B3EBFED8-E973-2D1A-8853-8774E60A6239}" dt="2025-06-23T17:35:58.959" v="26" actId="20577"/>
          <ac:spMkLst>
            <pc:docMk/>
            <pc:sldMk cId="890422026" sldId="2802"/>
            <ac:spMk id="6" creationId="{BF6E14C9-1F11-2E7E-478D-982801B5F0DF}"/>
          </ac:spMkLst>
        </pc:spChg>
        <pc:spChg chg="mod">
          <ac:chgData name="Valerie Sahakian" userId="S::vjs@uoregon.edu::eb68e118-8194-4792-a5fe-2c6ea71acac7" providerId="AD" clId="Web-{B3EBFED8-E973-2D1A-8853-8774E60A6239}" dt="2025-06-23T17:35:56.099" v="24" actId="20577"/>
          <ac:spMkLst>
            <pc:docMk/>
            <pc:sldMk cId="890422026" sldId="2802"/>
            <ac:spMk id="7" creationId="{FFD90C0A-CC0D-352D-3079-3BA14EFF1DC3}"/>
          </ac:spMkLst>
        </pc:spChg>
        <pc:spChg chg="mod ord">
          <ac:chgData name="Valerie Sahakian" userId="S::vjs@uoregon.edu::eb68e118-8194-4792-a5fe-2c6ea71acac7" providerId="AD" clId="Web-{B3EBFED8-E973-2D1A-8853-8774E60A6239}" dt="2025-06-23T17:37:17.042" v="55" actId="20577"/>
          <ac:spMkLst>
            <pc:docMk/>
            <pc:sldMk cId="890422026" sldId="2802"/>
            <ac:spMk id="8" creationId="{EC43935B-F2B6-57AE-9962-D3B2CF480296}"/>
          </ac:spMkLst>
        </pc:spChg>
        <pc:spChg chg="del">
          <ac:chgData name="Valerie Sahakian" userId="S::vjs@uoregon.edu::eb68e118-8194-4792-a5fe-2c6ea71acac7" providerId="AD" clId="Web-{B3EBFED8-E973-2D1A-8853-8774E60A6239}" dt="2025-06-23T17:38:56.657" v="96"/>
          <ac:spMkLst>
            <pc:docMk/>
            <pc:sldMk cId="890422026" sldId="2802"/>
            <ac:spMk id="10" creationId="{447478C0-EA7A-6E41-5274-06AD4A5E2342}"/>
          </ac:spMkLst>
        </pc:spChg>
        <pc:spChg chg="del">
          <ac:chgData name="Valerie Sahakian" userId="S::vjs@uoregon.edu::eb68e118-8194-4792-a5fe-2c6ea71acac7" providerId="AD" clId="Web-{B3EBFED8-E973-2D1A-8853-8774E60A6239}" dt="2025-06-23T17:39:00.173" v="97"/>
          <ac:spMkLst>
            <pc:docMk/>
            <pc:sldMk cId="890422026" sldId="2802"/>
            <ac:spMk id="11" creationId="{3FF7E23D-4B86-8F99-FFC4-28A48BEA8568}"/>
          </ac:spMkLst>
        </pc:spChg>
        <pc:spChg chg="mod">
          <ac:chgData name="Valerie Sahakian" userId="S::vjs@uoregon.edu::eb68e118-8194-4792-a5fe-2c6ea71acac7" providerId="AD" clId="Web-{B3EBFED8-E973-2D1A-8853-8774E60A6239}" dt="2025-06-23T17:36:45.774" v="34" actId="1076"/>
          <ac:spMkLst>
            <pc:docMk/>
            <pc:sldMk cId="890422026" sldId="2802"/>
            <ac:spMk id="91" creationId="{5C2A7884-70C1-04AB-CA10-586762DE5041}"/>
          </ac:spMkLst>
        </pc:spChg>
        <pc:picChg chg="ord">
          <ac:chgData name="Valerie Sahakian" userId="S::vjs@uoregon.edu::eb68e118-8194-4792-a5fe-2c6ea71acac7" providerId="AD" clId="Web-{B3EBFED8-E973-2D1A-8853-8774E60A6239}" dt="2025-06-23T17:38:54.094" v="95"/>
          <ac:picMkLst>
            <pc:docMk/>
            <pc:sldMk cId="890422026" sldId="2802"/>
            <ac:picMk id="2" creationId="{EBDE4ED1-D10D-41F2-BDAF-C512B9AE734B}"/>
          </ac:picMkLst>
        </pc:picChg>
      </pc:sldChg>
      <pc:sldChg chg="modSp add replId">
        <pc:chgData name="Valerie Sahakian" userId="S::vjs@uoregon.edu::eb68e118-8194-4792-a5fe-2c6ea71acac7" providerId="AD" clId="Web-{B3EBFED8-E973-2D1A-8853-8774E60A6239}" dt="2025-06-23T17:45:23.992" v="129" actId="20577"/>
        <pc:sldMkLst>
          <pc:docMk/>
          <pc:sldMk cId="1433649605" sldId="2803"/>
        </pc:sldMkLst>
        <pc:spChg chg="mod">
          <ac:chgData name="Valerie Sahakian" userId="S::vjs@uoregon.edu::eb68e118-8194-4792-a5fe-2c6ea71acac7" providerId="AD" clId="Web-{B3EBFED8-E973-2D1A-8853-8774E60A6239}" dt="2025-06-23T17:45:23.992" v="129" actId="20577"/>
          <ac:spMkLst>
            <pc:docMk/>
            <pc:sldMk cId="1433649605" sldId="2803"/>
            <ac:spMk id="3" creationId="{ACF0E9E2-1DCB-03A6-0B22-2A8C9C5D3455}"/>
          </ac:spMkLst>
        </pc:spChg>
      </pc:sldChg>
      <pc:sldMasterChg chg="addSldLayout">
        <pc:chgData name="Valerie Sahakian" userId="S::vjs@uoregon.edu::eb68e118-8194-4792-a5fe-2c6ea71acac7" providerId="AD" clId="Web-{B3EBFED8-E973-2D1A-8853-8774E60A6239}" dt="2025-06-23T17:32:48.838" v="0"/>
        <pc:sldMasterMkLst>
          <pc:docMk/>
          <pc:sldMasterMk cId="2460954070" sldId="2147483660"/>
        </pc:sldMasterMkLst>
        <pc:sldLayoutChg chg="add">
          <pc:chgData name="Valerie Sahakian" userId="S::vjs@uoregon.edu::eb68e118-8194-4792-a5fe-2c6ea71acac7" providerId="AD" clId="Web-{B3EBFED8-E973-2D1A-8853-8774E60A6239}" dt="2025-06-23T17:32:48.838" v="0"/>
          <pc:sldLayoutMkLst>
            <pc:docMk/>
            <pc:sldMasterMk cId="2460954070" sldId="2147483660"/>
            <pc:sldLayoutMk cId="3429897909" sldId="2147483672"/>
          </pc:sldLayoutMkLst>
        </pc:sldLayoutChg>
      </pc:sldMasterChg>
    </pc:docChg>
  </pc:docChgLst>
  <pc:docChgLst>
    <pc:chgData name="Amanda Eriksen" userId="S::aeriksen@uoregon.edu::f256404e-57b5-4bf7-8457-7440888d71a5" providerId="AD" clId="Web-{318CEE5C-C321-839D-D27A-61C3F2B02B88}"/>
    <pc:docChg chg="modSld">
      <pc:chgData name="Amanda Eriksen" userId="S::aeriksen@uoregon.edu::f256404e-57b5-4bf7-8457-7440888d71a5" providerId="AD" clId="Web-{318CEE5C-C321-839D-D27A-61C3F2B02B88}" dt="2025-06-23T23:41:21.703" v="0"/>
      <pc:docMkLst>
        <pc:docMk/>
      </pc:docMkLst>
      <pc:sldChg chg="delSp">
        <pc:chgData name="Amanda Eriksen" userId="S::aeriksen@uoregon.edu::f256404e-57b5-4bf7-8457-7440888d71a5" providerId="AD" clId="Web-{318CEE5C-C321-839D-D27A-61C3F2B02B88}" dt="2025-06-23T23:41:21.703" v="0"/>
        <pc:sldMkLst>
          <pc:docMk/>
          <pc:sldMk cId="109857222" sldId="256"/>
        </pc:sldMkLst>
        <pc:spChg chg="del">
          <ac:chgData name="Amanda Eriksen" userId="S::aeriksen@uoregon.edu::f256404e-57b5-4bf7-8457-7440888d71a5" providerId="AD" clId="Web-{318CEE5C-C321-839D-D27A-61C3F2B02B88}" dt="2025-06-23T23:41:21.703" v="0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239FC-BD6F-4597-80EE-F7D5738BF911}" type="datetimeFigureOut">
              <a:t>6/23/2025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B50F2-00BC-4A91-9904-051AD06F03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8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Describe the table and the organizations/type of organizations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9AEDA-745C-B24D-A69D-C0958D3BBAA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38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Symbol"/>
              <a:buChar char="•"/>
            </a:pPr>
            <a:r>
              <a:rPr lang="en-US" dirty="0">
                <a:latin typeface="Century Gothic"/>
              </a:rPr>
              <a:t>Identify place on network map </a:t>
            </a:r>
            <a:r>
              <a:rPr lang="en-US" dirty="0">
                <a:solidFill>
                  <a:srgbClr val="0070C0"/>
                </a:solidFill>
                <a:latin typeface="Century Gothic"/>
              </a:rPr>
              <a:t>(2 minutes to individual think)</a:t>
            </a:r>
          </a:p>
          <a:p>
            <a:pPr marL="285750" indent="-285750">
              <a:buFont typeface="Symbol"/>
              <a:buChar char="•"/>
            </a:pPr>
            <a:r>
              <a:rPr lang="en-US" dirty="0">
                <a:solidFill>
                  <a:srgbClr val="0070C0"/>
                </a:solidFill>
                <a:latin typeface="Century Gothic"/>
              </a:rPr>
              <a:t>**CHIME</a:t>
            </a:r>
          </a:p>
          <a:p>
            <a:pPr marL="285750" indent="-285750">
              <a:buFont typeface="Symbol"/>
              <a:buChar char="•"/>
            </a:pPr>
            <a:r>
              <a:rPr lang="en-US"/>
              <a:t>Give individual intros at tables </a:t>
            </a:r>
            <a:r>
              <a:rPr lang="en-US">
                <a:solidFill>
                  <a:srgbClr val="0070C0"/>
                </a:solidFill>
              </a:rPr>
              <a:t>(7 minutes, quick around the table)</a:t>
            </a:r>
          </a:p>
          <a:p>
            <a:pPr marL="285750" indent="-285750">
              <a:buFont typeface="Symbol"/>
              <a:buChar char="•"/>
            </a:pPr>
            <a:r>
              <a:rPr lang="en-US" dirty="0">
                <a:latin typeface="Century Gothic"/>
              </a:rPr>
              <a:t>Discussion on current pathways/ relationships to nodes and suggestions for edits and additions. </a:t>
            </a:r>
            <a:r>
              <a:rPr lang="en-US" dirty="0">
                <a:solidFill>
                  <a:srgbClr val="0070C0"/>
                </a:solidFill>
                <a:latin typeface="Century Gothic"/>
              </a:rPr>
              <a:t>(30 minute discussion)</a:t>
            </a:r>
          </a:p>
          <a:p>
            <a:pPr marL="285750" indent="-285750">
              <a:buFont typeface="Symbol"/>
              <a:buChar char="•"/>
            </a:pPr>
            <a:r>
              <a:rPr lang="en-US" dirty="0">
                <a:solidFill>
                  <a:srgbClr val="0070C0"/>
                </a:solidFill>
                <a:latin typeface="Century Gothic"/>
              </a:rPr>
              <a:t>**CHIME</a:t>
            </a:r>
          </a:p>
          <a:p>
            <a:pPr marL="285750" indent="-285750">
              <a:buFont typeface="Symbol"/>
              <a:buChar char="•"/>
            </a:pPr>
            <a:r>
              <a:rPr lang="en-US" dirty="0">
                <a:latin typeface="Century Gothic"/>
              </a:rPr>
              <a:t>Discussion on your ideal relationships to nodes </a:t>
            </a:r>
            <a:r>
              <a:rPr lang="en-US" dirty="0">
                <a:solidFill>
                  <a:srgbClr val="0070C0"/>
                </a:solidFill>
                <a:latin typeface="Century Gothic"/>
              </a:rPr>
              <a:t>(5 minute discussion)</a:t>
            </a:r>
          </a:p>
          <a:p>
            <a:pPr marL="285750" indent="-285750">
              <a:buFont typeface="Symbol"/>
              <a:buChar char="•"/>
            </a:pPr>
            <a:r>
              <a:rPr lang="en-US" dirty="0">
                <a:solidFill>
                  <a:srgbClr val="0070C0"/>
                </a:solidFill>
                <a:latin typeface="Century Gothic"/>
              </a:rPr>
              <a:t>**CHIME</a:t>
            </a:r>
          </a:p>
          <a:p>
            <a:pPr marL="285750" indent="-285750">
              <a:buFont typeface="Symbol"/>
              <a:buChar char="•"/>
            </a:pPr>
            <a:r>
              <a:rPr lang="en-US" dirty="0">
                <a:latin typeface="Century Gothic"/>
              </a:rPr>
              <a:t>Brief share out ask for 4-5 volunteers - how they might use </a:t>
            </a:r>
            <a:r>
              <a:rPr lang="en-US" dirty="0">
                <a:solidFill>
                  <a:srgbClr val="0070C0"/>
                </a:solidFill>
                <a:latin typeface="Century Gothic"/>
              </a:rPr>
              <a:t>(10 minutes)</a:t>
            </a:r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9AEDA-745C-B24D-A69D-C0958D3BBAA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35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25F53-64FB-6D8D-AE1B-F7C3D529A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803C32-0A54-2E52-F687-1FF8A62327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F0A584-C04F-DFE2-12BC-BF298F854A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Symbol"/>
              <a:buChar char="•"/>
            </a:pPr>
            <a:r>
              <a:rPr lang="en-US" dirty="0">
                <a:latin typeface="Century Gothic"/>
              </a:rPr>
              <a:t>Identify place on network map </a:t>
            </a:r>
            <a:r>
              <a:rPr lang="en-US" dirty="0">
                <a:solidFill>
                  <a:srgbClr val="0070C0"/>
                </a:solidFill>
                <a:latin typeface="Century Gothic"/>
              </a:rPr>
              <a:t>(2 minutes to individual think)</a:t>
            </a:r>
          </a:p>
          <a:p>
            <a:pPr marL="285750" indent="-285750">
              <a:buFont typeface="Symbol"/>
              <a:buChar char="•"/>
            </a:pPr>
            <a:r>
              <a:rPr lang="en-US" dirty="0">
                <a:solidFill>
                  <a:srgbClr val="0070C0"/>
                </a:solidFill>
                <a:latin typeface="Century Gothic"/>
              </a:rPr>
              <a:t>**CHIME</a:t>
            </a:r>
          </a:p>
          <a:p>
            <a:pPr marL="285750" indent="-285750">
              <a:buFont typeface="Symbol"/>
              <a:buChar char="•"/>
            </a:pPr>
            <a:r>
              <a:rPr lang="en-US"/>
              <a:t>Give individual intros at tables </a:t>
            </a:r>
            <a:r>
              <a:rPr lang="en-US">
                <a:solidFill>
                  <a:srgbClr val="0070C0"/>
                </a:solidFill>
              </a:rPr>
              <a:t>(7 minutes, quick around the table)</a:t>
            </a:r>
          </a:p>
          <a:p>
            <a:pPr marL="285750" indent="-285750">
              <a:buFont typeface="Symbol"/>
              <a:buChar char="•"/>
            </a:pPr>
            <a:r>
              <a:rPr lang="en-US" dirty="0">
                <a:latin typeface="Century Gothic"/>
              </a:rPr>
              <a:t>Discussion on current pathways/ relationships to nodes and suggestions for edits and additions. </a:t>
            </a:r>
            <a:r>
              <a:rPr lang="en-US" dirty="0">
                <a:solidFill>
                  <a:srgbClr val="0070C0"/>
                </a:solidFill>
                <a:latin typeface="Century Gothic"/>
              </a:rPr>
              <a:t>(30 minute discussion)</a:t>
            </a:r>
          </a:p>
          <a:p>
            <a:pPr marL="285750" indent="-285750">
              <a:buFont typeface="Symbol"/>
              <a:buChar char="•"/>
            </a:pPr>
            <a:r>
              <a:rPr lang="en-US" dirty="0">
                <a:solidFill>
                  <a:srgbClr val="0070C0"/>
                </a:solidFill>
                <a:latin typeface="Century Gothic"/>
              </a:rPr>
              <a:t>**CHIME</a:t>
            </a:r>
          </a:p>
          <a:p>
            <a:pPr marL="285750" indent="-285750">
              <a:buFont typeface="Symbol"/>
              <a:buChar char="•"/>
            </a:pPr>
            <a:r>
              <a:rPr lang="en-US" dirty="0">
                <a:latin typeface="Century Gothic"/>
              </a:rPr>
              <a:t>Discussion on your ideal relationships to nodes </a:t>
            </a:r>
            <a:r>
              <a:rPr lang="en-US" dirty="0">
                <a:solidFill>
                  <a:srgbClr val="0070C0"/>
                </a:solidFill>
                <a:latin typeface="Century Gothic"/>
              </a:rPr>
              <a:t>(5 minute discussion)</a:t>
            </a:r>
          </a:p>
          <a:p>
            <a:pPr marL="285750" indent="-285750">
              <a:buFont typeface="Symbol"/>
              <a:buChar char="•"/>
            </a:pPr>
            <a:r>
              <a:rPr lang="en-US" dirty="0">
                <a:solidFill>
                  <a:srgbClr val="0070C0"/>
                </a:solidFill>
                <a:latin typeface="Century Gothic"/>
              </a:rPr>
              <a:t>**CHIME</a:t>
            </a:r>
          </a:p>
          <a:p>
            <a:pPr marL="285750" indent="-285750">
              <a:buFont typeface="Symbol"/>
              <a:buChar char="•"/>
            </a:pPr>
            <a:r>
              <a:rPr lang="en-US" dirty="0">
                <a:latin typeface="Century Gothic"/>
              </a:rPr>
              <a:t>Brief share out ask for 4-5 volunteers - how they might use </a:t>
            </a:r>
            <a:r>
              <a:rPr lang="en-US" dirty="0">
                <a:solidFill>
                  <a:srgbClr val="0070C0"/>
                </a:solidFill>
                <a:latin typeface="Century Gothic"/>
              </a:rPr>
              <a:t>(10 minutes)</a:t>
            </a:r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7B109-A5D7-EC77-58C4-D5D4F1660B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9AEDA-745C-B24D-A69D-C0958D3BBAA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69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E3051-209C-95E6-4147-52FAFC4E6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C9ABA2-1A82-945F-BE3F-57ACDDF501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54D6B3-9D57-79DA-A9D0-4EDECF78EC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Symbol"/>
              <a:buChar char="•"/>
            </a:pPr>
            <a:r>
              <a:rPr lang="en-US" dirty="0">
                <a:latin typeface="Century Gothic"/>
              </a:rPr>
              <a:t>Identify place on network map </a:t>
            </a:r>
            <a:r>
              <a:rPr lang="en-US" dirty="0">
                <a:solidFill>
                  <a:srgbClr val="0070C0"/>
                </a:solidFill>
                <a:latin typeface="Century Gothic"/>
              </a:rPr>
              <a:t>(2 minutes to individual think)</a:t>
            </a:r>
          </a:p>
          <a:p>
            <a:pPr marL="285750" indent="-285750">
              <a:buFont typeface="Symbol"/>
              <a:buChar char="•"/>
            </a:pPr>
            <a:r>
              <a:rPr lang="en-US" dirty="0">
                <a:solidFill>
                  <a:srgbClr val="0070C0"/>
                </a:solidFill>
                <a:latin typeface="Century Gothic"/>
              </a:rPr>
              <a:t>**CHIME</a:t>
            </a:r>
          </a:p>
          <a:p>
            <a:pPr marL="285750" indent="-285750">
              <a:buFont typeface="Symbol"/>
              <a:buChar char="•"/>
            </a:pPr>
            <a:r>
              <a:rPr lang="en-US"/>
              <a:t>Give individual intros at tables </a:t>
            </a:r>
            <a:r>
              <a:rPr lang="en-US">
                <a:solidFill>
                  <a:srgbClr val="0070C0"/>
                </a:solidFill>
              </a:rPr>
              <a:t>(7 minutes, quick around the table)</a:t>
            </a:r>
          </a:p>
          <a:p>
            <a:pPr marL="285750" indent="-285750">
              <a:buFont typeface="Symbol"/>
              <a:buChar char="•"/>
            </a:pPr>
            <a:r>
              <a:rPr lang="en-US" dirty="0">
                <a:latin typeface="Century Gothic"/>
              </a:rPr>
              <a:t>Discussion on current pathways/ relationships to nodes and suggestions for edits and additions. </a:t>
            </a:r>
            <a:r>
              <a:rPr lang="en-US" dirty="0">
                <a:solidFill>
                  <a:srgbClr val="0070C0"/>
                </a:solidFill>
                <a:latin typeface="Century Gothic"/>
              </a:rPr>
              <a:t>(30 minute discussion)</a:t>
            </a:r>
          </a:p>
          <a:p>
            <a:pPr marL="285750" indent="-285750">
              <a:buFont typeface="Symbol"/>
              <a:buChar char="•"/>
            </a:pPr>
            <a:r>
              <a:rPr lang="en-US" dirty="0">
                <a:solidFill>
                  <a:srgbClr val="0070C0"/>
                </a:solidFill>
                <a:latin typeface="Century Gothic"/>
              </a:rPr>
              <a:t>**CHIME</a:t>
            </a:r>
          </a:p>
          <a:p>
            <a:pPr marL="285750" indent="-285750">
              <a:buFont typeface="Symbol"/>
              <a:buChar char="•"/>
            </a:pPr>
            <a:r>
              <a:rPr lang="en-US" dirty="0">
                <a:latin typeface="Century Gothic"/>
              </a:rPr>
              <a:t>Discussion on your ideal relationships to nodes </a:t>
            </a:r>
            <a:r>
              <a:rPr lang="en-US" dirty="0">
                <a:solidFill>
                  <a:srgbClr val="0070C0"/>
                </a:solidFill>
                <a:latin typeface="Century Gothic"/>
              </a:rPr>
              <a:t>(5 minute discussion)</a:t>
            </a:r>
          </a:p>
          <a:p>
            <a:pPr marL="285750" indent="-285750">
              <a:buFont typeface="Symbol"/>
              <a:buChar char="•"/>
            </a:pPr>
            <a:r>
              <a:rPr lang="en-US" dirty="0">
                <a:solidFill>
                  <a:srgbClr val="0070C0"/>
                </a:solidFill>
                <a:latin typeface="Century Gothic"/>
              </a:rPr>
              <a:t>**CHIME</a:t>
            </a:r>
          </a:p>
          <a:p>
            <a:pPr marL="285750" indent="-285750">
              <a:buFont typeface="Symbol"/>
              <a:buChar char="•"/>
            </a:pPr>
            <a:r>
              <a:rPr lang="en-US" dirty="0">
                <a:latin typeface="Century Gothic"/>
              </a:rPr>
              <a:t>Brief share out ask for 4-5 volunteers - how they might use </a:t>
            </a:r>
            <a:r>
              <a:rPr lang="en-US" dirty="0">
                <a:solidFill>
                  <a:srgbClr val="0070C0"/>
                </a:solidFill>
                <a:latin typeface="Century Gothic"/>
              </a:rPr>
              <a:t>(10 minutes)</a:t>
            </a:r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B1F8B-F0A9-8DB6-FCD7-F0625CD0C9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9AEDA-745C-B24D-A69D-C0958D3BBAA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76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102967" y="85922"/>
            <a:ext cx="9205181" cy="1143001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04E5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2" name="Body Level One…"/>
          <p:cNvSpPr txBox="1">
            <a:spLocks noGrp="1"/>
          </p:cNvSpPr>
          <p:nvPr>
            <p:ph type="body" idx="1"/>
          </p:nvPr>
        </p:nvSpPr>
        <p:spPr>
          <a:xfrm>
            <a:off x="102967" y="1376165"/>
            <a:ext cx="10502901" cy="4648201"/>
          </a:xfrm>
          <a:prstGeom prst="rect">
            <a:avLst/>
          </a:prstGeom>
        </p:spPr>
        <p:txBody>
          <a:bodyPr anchor="ctr"/>
          <a:lstStyle>
            <a:lvl1pPr marL="317500" indent="-317500">
              <a:buSzPct val="125000"/>
              <a:defRPr sz="2400">
                <a:solidFill>
                  <a:srgbClr val="000000"/>
                </a:solidFill>
              </a:defRPr>
            </a:lvl1pPr>
            <a:lvl2pPr marL="596900" indent="-317500">
              <a:buClr>
                <a:srgbClr val="929292"/>
              </a:buClr>
              <a:buSzPct val="60000"/>
              <a:buChar char="✦"/>
              <a:defRPr sz="2400">
                <a:solidFill>
                  <a:srgbClr val="000000"/>
                </a:solidFill>
              </a:defRPr>
            </a:lvl2pPr>
            <a:lvl3pPr marL="952500" indent="-317500">
              <a:buSzPct val="125000"/>
              <a:defRPr sz="2400">
                <a:solidFill>
                  <a:srgbClr val="000000"/>
                </a:solidFill>
              </a:defRPr>
            </a:lvl3pPr>
            <a:lvl4pPr marL="1270000" indent="-317500">
              <a:buSzPct val="125000"/>
              <a:defRPr sz="2400">
                <a:solidFill>
                  <a:srgbClr val="000000"/>
                </a:solidFill>
              </a:defRPr>
            </a:lvl4pPr>
            <a:lvl5pPr marL="1587500" indent="-317500">
              <a:buSzPct val="125000"/>
              <a:defRPr sz="2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pic>
        <p:nvPicPr>
          <p:cNvPr id="2" name="Picture 1" descr="A colorful lines on a black background&#10;&#10;Description automatically generated">
            <a:extLst>
              <a:ext uri="{FF2B5EF4-FFF2-40B4-BE49-F238E27FC236}">
                <a16:creationId xmlns:a16="http://schemas.microsoft.com/office/drawing/2014/main" id="{F2408264-70DC-AE65-38FC-A051FEAC6C0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77" y="6491284"/>
            <a:ext cx="12275127" cy="379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E9252E-4F4A-824D-2002-CD3199896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039" y="77308"/>
            <a:ext cx="911606" cy="91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logo with mountains and moon&#10;&#10;Description automatically generated">
            <a:extLst>
              <a:ext uri="{FF2B5EF4-FFF2-40B4-BE49-F238E27FC236}">
                <a16:creationId xmlns:a16="http://schemas.microsoft.com/office/drawing/2014/main" id="{F788E231-A284-5937-2B20-CA1E3CB29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887" y="77308"/>
            <a:ext cx="936714" cy="9166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AFF87E-9646-FBF3-BC13-4415D4476919}"/>
              </a:ext>
            </a:extLst>
          </p:cNvPr>
          <p:cNvSpPr txBox="1"/>
          <p:nvPr/>
        </p:nvSpPr>
        <p:spPr>
          <a:xfrm>
            <a:off x="-19621" y="6534835"/>
            <a:ext cx="32918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err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cascadiaquakes.org</a:t>
            </a:r>
            <a:endParaRPr lang="en-US" sz="150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941A68B-0E32-362A-46DC-FDE81486E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0580" y="6428630"/>
            <a:ext cx="2732246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CB6215E0-56A0-9040-9A59-AF3F721A299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406C18B-8EF7-176A-78AA-2771E0425F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039" y="77308"/>
            <a:ext cx="911606" cy="91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logo with mountains and moon&#10;&#10;Description automatically generated">
            <a:extLst>
              <a:ext uri="{FF2B5EF4-FFF2-40B4-BE49-F238E27FC236}">
                <a16:creationId xmlns:a16="http://schemas.microsoft.com/office/drawing/2014/main" id="{338C9CEB-62A8-8954-6286-A17CFF9C44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887" y="77308"/>
            <a:ext cx="936714" cy="916699"/>
          </a:xfrm>
          <a:prstGeom prst="rect">
            <a:avLst/>
          </a:prstGeom>
        </p:spPr>
      </p:pic>
      <p:pic>
        <p:nvPicPr>
          <p:cNvPr id="7" name="Picture 6" descr="A colorful lines on a black background&#10;&#10;Description automatically generated">
            <a:extLst>
              <a:ext uri="{FF2B5EF4-FFF2-40B4-BE49-F238E27FC236}">
                <a16:creationId xmlns:a16="http://schemas.microsoft.com/office/drawing/2014/main" id="{54150910-3C0F-8F60-3A46-87F6CDF0B221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77" y="6491284"/>
            <a:ext cx="12275127" cy="3798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E32B5F-88A9-1E35-7D56-5B894E4CE782}"/>
              </a:ext>
            </a:extLst>
          </p:cNvPr>
          <p:cNvSpPr txBox="1"/>
          <p:nvPr userDrawn="1"/>
        </p:nvSpPr>
        <p:spPr>
          <a:xfrm>
            <a:off x="-19621" y="6534835"/>
            <a:ext cx="32918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err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cascadiaquakes.org</a:t>
            </a:r>
            <a:endParaRPr lang="en-US" sz="150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89790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Cascadia Connections Exercise</a:t>
            </a:r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57669-BAFC-2198-92FB-DB98C7EAD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oday’s Goals:">
            <a:extLst>
              <a:ext uri="{FF2B5EF4-FFF2-40B4-BE49-F238E27FC236}">
                <a16:creationId xmlns:a16="http://schemas.microsoft.com/office/drawing/2014/main" id="{4C2DF039-3A35-6DAB-016B-BDADDA9F8F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latin typeface="Century Gothic"/>
              </a:rPr>
              <a:t>Goals: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FC1E7-1AB0-37EC-1268-40CA3E17C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1832" y="1370479"/>
            <a:ext cx="3548230" cy="5205484"/>
          </a:xfrm>
        </p:spPr>
        <p:txBody>
          <a:bodyPr>
            <a:normAutofit lnSpcReduction="10000"/>
          </a:bodyPr>
          <a:lstStyle/>
          <a:p>
            <a:r>
              <a:rPr lang="en-US">
                <a:latin typeface="Century Gothic"/>
              </a:rPr>
              <a:t>The "science to resilience" space in the PNW is diverse and interconnected</a:t>
            </a:r>
          </a:p>
          <a:p>
            <a:r>
              <a:rPr lang="en-US" b="1">
                <a:latin typeface="Century Gothic"/>
              </a:rPr>
              <a:t>Network:</a:t>
            </a:r>
            <a:r>
              <a:rPr lang="en-US">
                <a:latin typeface="Century Gothic"/>
              </a:rPr>
              <a:t> Learn about our connections to each other and our work </a:t>
            </a:r>
          </a:p>
          <a:p>
            <a:r>
              <a:rPr lang="en-US" b="1">
                <a:latin typeface="Century Gothic"/>
              </a:rPr>
              <a:t>Contextualize CRESCENT Science: </a:t>
            </a:r>
            <a:r>
              <a:rPr lang="en-US">
                <a:latin typeface="Century Gothic"/>
              </a:rPr>
              <a:t>Help us understand how to best fit into the existing web of relationships to benefit your work</a:t>
            </a:r>
            <a:endParaRPr lang="en-US"/>
          </a:p>
          <a:p>
            <a:endParaRPr lang="en-US"/>
          </a:p>
        </p:txBody>
      </p:sp>
      <p:pic>
        <p:nvPicPr>
          <p:cNvPr id="4" name="Picture 3" descr="A map of the united states&#10;&#10;AI-generated content may be incorrect.">
            <a:extLst>
              <a:ext uri="{FF2B5EF4-FFF2-40B4-BE49-F238E27FC236}">
                <a16:creationId xmlns:a16="http://schemas.microsoft.com/office/drawing/2014/main" id="{0868E4B2-A572-91D1-FA7B-0324456BF0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309" r="3614"/>
          <a:stretch>
            <a:fillRect/>
          </a:stretch>
        </p:blipFill>
        <p:spPr>
          <a:xfrm>
            <a:off x="516" y="1040641"/>
            <a:ext cx="8613954" cy="553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1057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AC3E0-729B-8CCB-79E1-E60DD2BFA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black background with a square&#10;&#10;AI-generated content may be incorrect.">
            <a:extLst>
              <a:ext uri="{FF2B5EF4-FFF2-40B4-BE49-F238E27FC236}">
                <a16:creationId xmlns:a16="http://schemas.microsoft.com/office/drawing/2014/main" id="{9495C976-A1F4-C0DC-0DA2-D79FD3453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818" y="175498"/>
            <a:ext cx="5299363" cy="6858000"/>
          </a:xfrm>
          <a:prstGeom prst="rect">
            <a:avLst/>
          </a:prstGeom>
        </p:spPr>
      </p:pic>
      <p:sp>
        <p:nvSpPr>
          <p:cNvPr id="91" name="Today’s Goals:">
            <a:extLst>
              <a:ext uri="{FF2B5EF4-FFF2-40B4-BE49-F238E27FC236}">
                <a16:creationId xmlns:a16="http://schemas.microsoft.com/office/drawing/2014/main" id="{BC43FEFD-DCC5-7889-D391-2333653EDF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967" y="-86606"/>
            <a:ext cx="9205181" cy="1143001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Century Gothic"/>
              </a:rPr>
              <a:t>Instructions: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4B22B-C2E0-6AF1-77C6-5C0367318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967" y="1045486"/>
            <a:ext cx="6614077" cy="5601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Century Gothic"/>
              </a:rPr>
              <a:t>Part 1 – On Your Own, on this slide:</a:t>
            </a:r>
            <a:endParaRPr lang="en-US" b="1" dirty="0"/>
          </a:p>
          <a:p>
            <a:pPr marL="457200" indent="-457200">
              <a:buAutoNum type="arabicPeriod"/>
            </a:pPr>
            <a:r>
              <a:rPr lang="en-US" dirty="0">
                <a:latin typeface="Century Gothic"/>
              </a:rPr>
              <a:t>Fill in your “nodes” – you, and the organizations you interact with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>
                <a:latin typeface="Century Gothic"/>
              </a:rPr>
              <a:t>Add/delete arrows indicating a relationship between you/your organization, and your neighboring nodes:</a:t>
            </a:r>
            <a:endParaRPr lang="en-US" dirty="0"/>
          </a:p>
          <a:p>
            <a:pPr marL="736600" lvl="1">
              <a:buFont typeface="Courier New" panose="020B0604020202020204" pitchFamily="34" charset="0"/>
              <a:buChar char="o"/>
            </a:pPr>
            <a:r>
              <a:rPr lang="en-US" dirty="0">
                <a:latin typeface="Century Gothic"/>
              </a:rPr>
              <a:t>The type of relationship (provide data, listen/learn about needs, provide modeling, receive funding, etc.)</a:t>
            </a:r>
            <a:endParaRPr lang="en-US" dirty="0"/>
          </a:p>
          <a:p>
            <a:pPr marL="736600" lvl="1">
              <a:buFont typeface="Courier New" panose="020B0604020202020204" pitchFamily="34" charset="0"/>
              <a:buChar char="o"/>
            </a:pPr>
            <a:r>
              <a:rPr lang="en-US" dirty="0">
                <a:latin typeface="Century Gothic"/>
              </a:rPr>
              <a:t>An arrow indicating flow of information</a:t>
            </a:r>
            <a:endParaRPr lang="en-US" dirty="0"/>
          </a:p>
          <a:p>
            <a:pPr marL="736600" lvl="1">
              <a:buFont typeface="Courier New" panose="020B0604020202020204" pitchFamily="34" charset="0"/>
              <a:buChar char="o"/>
            </a:pPr>
            <a:endParaRPr lang="en-US">
              <a:latin typeface="Century Gothic"/>
            </a:endParaRPr>
          </a:p>
          <a:p>
            <a:pPr marL="0" indent="0">
              <a:buNone/>
            </a:pPr>
            <a:endParaRPr lang="en-US" b="1"/>
          </a:p>
          <a:p>
            <a:pPr>
              <a:buAutoNum type="arabicPeriod"/>
            </a:pP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321350-7890-0A09-4DAB-43D94263F142}"/>
              </a:ext>
            </a:extLst>
          </p:cNvPr>
          <p:cNvSpPr txBox="1"/>
          <p:nvPr/>
        </p:nvSpPr>
        <p:spPr>
          <a:xfrm>
            <a:off x="10954953" y="1878971"/>
            <a:ext cx="1238370" cy="369332"/>
          </a:xfrm>
          <a:prstGeom prst="rect">
            <a:avLst/>
          </a:prstGeom>
          <a:noFill/>
          <a:ln>
            <a:solidFill>
              <a:srgbClr val="004E59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rgbClr val="004E59"/>
                </a:solidFill>
                <a:latin typeface="Century Gothic"/>
                <a:ea typeface="Calibri"/>
                <a:cs typeface="Calibri"/>
              </a:rPr>
              <a:t>Example:</a:t>
            </a:r>
            <a:endParaRPr lang="en-US" b="1">
              <a:solidFill>
                <a:srgbClr val="004E59"/>
              </a:solidFill>
              <a:latin typeface="Century Gothic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0E4196-CEC9-6066-B2DC-03D66AECCBF0}"/>
              </a:ext>
            </a:extLst>
          </p:cNvPr>
          <p:cNvSpPr txBox="1"/>
          <p:nvPr/>
        </p:nvSpPr>
        <p:spPr>
          <a:xfrm>
            <a:off x="6907923" y="1295430"/>
            <a:ext cx="859766" cy="369332"/>
          </a:xfrm>
          <a:prstGeom prst="rect">
            <a:avLst/>
          </a:prstGeom>
          <a:noFill/>
          <a:ln>
            <a:solidFill>
              <a:srgbClr val="004E59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4E59"/>
                </a:solidFill>
                <a:latin typeface="Century Gothic"/>
                <a:ea typeface="Calibri"/>
                <a:cs typeface="Calibri"/>
              </a:rPr>
              <a:t>Org 1</a:t>
            </a:r>
            <a:endParaRPr lang="en-US" dirty="0"/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72F1E4A7-8ACB-9BAA-FEBC-20EAA1DA2772}"/>
              </a:ext>
            </a:extLst>
          </p:cNvPr>
          <p:cNvSpPr/>
          <p:nvPr/>
        </p:nvSpPr>
        <p:spPr>
          <a:xfrm rot="1800000">
            <a:off x="8142557" y="3178107"/>
            <a:ext cx="316896" cy="288142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2EDBB1-9575-6B8F-D02C-AA9F2D47E7A2}"/>
              </a:ext>
            </a:extLst>
          </p:cNvPr>
          <p:cNvSpPr txBox="1"/>
          <p:nvPr/>
        </p:nvSpPr>
        <p:spPr>
          <a:xfrm>
            <a:off x="7950988" y="1295429"/>
            <a:ext cx="859766" cy="369332"/>
          </a:xfrm>
          <a:prstGeom prst="rect">
            <a:avLst/>
          </a:prstGeom>
          <a:noFill/>
          <a:ln>
            <a:solidFill>
              <a:srgbClr val="004E59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4E59"/>
                </a:solidFill>
                <a:latin typeface="Century Gothic"/>
                <a:ea typeface="Calibri"/>
                <a:cs typeface="Calibri"/>
              </a:rPr>
              <a:t>Org 2</a:t>
            </a:r>
            <a:endParaRPr lang="en-US" dirty="0"/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38E33911-79EE-19E9-F6A1-1A4859F9F719}"/>
              </a:ext>
            </a:extLst>
          </p:cNvPr>
          <p:cNvSpPr/>
          <p:nvPr/>
        </p:nvSpPr>
        <p:spPr>
          <a:xfrm rot="14760000">
            <a:off x="8128650" y="2130995"/>
            <a:ext cx="316896" cy="288142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052B48-AE36-6990-AC73-4CBCC1FD91FF}"/>
              </a:ext>
            </a:extLst>
          </p:cNvPr>
          <p:cNvSpPr txBox="1"/>
          <p:nvPr/>
        </p:nvSpPr>
        <p:spPr>
          <a:xfrm>
            <a:off x="10392821" y="2634724"/>
            <a:ext cx="1800501" cy="1200329"/>
          </a:xfrm>
          <a:prstGeom prst="rect">
            <a:avLst/>
          </a:prstGeom>
          <a:solidFill>
            <a:srgbClr val="077468"/>
          </a:solidFill>
          <a:ln>
            <a:solidFill>
              <a:srgbClr val="004E59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Gothic"/>
                <a:ea typeface="Calibri"/>
                <a:cs typeface="Calibri"/>
              </a:rPr>
              <a:t>When you are done, please email this back to us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F3AC19-3234-D9D9-D4E4-80BC16100390}"/>
              </a:ext>
            </a:extLst>
          </p:cNvPr>
          <p:cNvSpPr txBox="1"/>
          <p:nvPr/>
        </p:nvSpPr>
        <p:spPr>
          <a:xfrm>
            <a:off x="8298699" y="3606653"/>
            <a:ext cx="1401313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700">
                <a:solidFill>
                  <a:srgbClr val="004E59"/>
                </a:solidFill>
                <a:latin typeface="Century Gothic"/>
                <a:ea typeface="Calibri"/>
                <a:cs typeface="Calibri"/>
              </a:rPr>
              <a:t>Your Org</a:t>
            </a:r>
            <a:endParaRPr lang="en-US">
              <a:solidFill>
                <a:srgbClr val="000000"/>
              </a:solidFill>
              <a:latin typeface="Aptos" panose="020B0004020202020204"/>
              <a:ea typeface="Calibri"/>
              <a:cs typeface="Calibri"/>
            </a:endParaRPr>
          </a:p>
          <a:p>
            <a:r>
              <a:rPr lang="en-US" sz="1700" dirty="0">
                <a:solidFill>
                  <a:srgbClr val="004E59"/>
                </a:solidFill>
                <a:latin typeface="Century Gothic"/>
                <a:ea typeface="Calibri"/>
                <a:cs typeface="Calibri"/>
              </a:rPr>
              <a:t>Org Type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82E384-268F-D4EA-D710-A7DC78A5A00E}"/>
              </a:ext>
            </a:extLst>
          </p:cNvPr>
          <p:cNvSpPr txBox="1"/>
          <p:nvPr/>
        </p:nvSpPr>
        <p:spPr>
          <a:xfrm rot="2760000">
            <a:off x="6533342" y="2949169"/>
            <a:ext cx="1645728" cy="646331"/>
          </a:xfrm>
          <a:prstGeom prst="rect">
            <a:avLst/>
          </a:prstGeom>
          <a:noFill/>
          <a:ln>
            <a:solidFill>
              <a:srgbClr val="004E59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004E59"/>
                </a:solidFill>
                <a:latin typeface="Century Gothic"/>
                <a:ea typeface="Calibri"/>
                <a:cs typeface="Calibri"/>
              </a:rPr>
              <a:t>Type of relationship/flow of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42939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D3F7B-460C-3884-B371-B52CC8E2D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oday’s Goals:">
            <a:extLst>
              <a:ext uri="{FF2B5EF4-FFF2-40B4-BE49-F238E27FC236}">
                <a16:creationId xmlns:a16="http://schemas.microsoft.com/office/drawing/2014/main" id="{DE2C477C-04FE-42EC-5DF6-2791FC7113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967" y="-86606"/>
            <a:ext cx="9205181" cy="1143001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Century Gothic"/>
              </a:rPr>
              <a:t>Instructions: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0E9E2-1DCB-03A6-0B22-2A8C9C5D3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967" y="1045486"/>
            <a:ext cx="6614077" cy="56018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latin typeface="Century Gothic"/>
            </a:endParaRPr>
          </a:p>
          <a:p>
            <a:pPr marL="736600" lvl="1">
              <a:buFont typeface="Courier New" panose="020B0604020202020204" pitchFamily="34" charset="0"/>
              <a:buChar char="o"/>
            </a:pPr>
            <a:endParaRPr lang="en-US">
              <a:latin typeface="Century Gothic"/>
            </a:endParaRPr>
          </a:p>
          <a:p>
            <a:pPr marL="0" indent="0">
              <a:buNone/>
            </a:pPr>
            <a:r>
              <a:rPr lang="en-US" b="1" dirty="0">
                <a:latin typeface="Century Gothic"/>
              </a:rPr>
              <a:t>Part 2 – As a group:</a:t>
            </a:r>
            <a:endParaRPr lang="en-US" b="1" dirty="0"/>
          </a:p>
          <a:p>
            <a:pPr marL="457200" indent="-457200">
              <a:buAutoNum type="arabicPeriod"/>
            </a:pPr>
            <a:r>
              <a:rPr lang="en-US" dirty="0">
                <a:latin typeface="Century Gothic"/>
              </a:rPr>
              <a:t>Introduce yourselves to your group using the web</a:t>
            </a:r>
            <a:endParaRPr lang="en-US"/>
          </a:p>
          <a:p>
            <a:pPr marL="457200" indent="-457200">
              <a:buAutoNum type="arabicPeriod"/>
            </a:pPr>
            <a:r>
              <a:rPr lang="en-US" dirty="0">
                <a:latin typeface="Century Gothic"/>
              </a:rPr>
              <a:t>If you are not on the periodic table, </a:t>
            </a:r>
            <a:r>
              <a:rPr lang="en-US" b="1" dirty="0">
                <a:latin typeface="Century Gothic"/>
              </a:rPr>
              <a:t>have Kellum </a:t>
            </a:r>
            <a:r>
              <a:rPr lang="en-US" dirty="0">
                <a:latin typeface="Century Gothic"/>
              </a:rPr>
              <a:t>add </a:t>
            </a:r>
            <a:r>
              <a:rPr lang="en-US" dirty="0" err="1">
                <a:latin typeface="Century Gothic"/>
              </a:rPr>
              <a:t>youand</a:t>
            </a:r>
            <a:r>
              <a:rPr lang="en-US" dirty="0">
                <a:latin typeface="Century Gothic"/>
              </a:rPr>
              <a:t> your organization/type on your </a:t>
            </a:r>
            <a:r>
              <a:rPr lang="en-US" b="1" dirty="0">
                <a:latin typeface="Century Gothic"/>
              </a:rPr>
              <a:t>group’s periodic table</a:t>
            </a:r>
            <a:r>
              <a:rPr lang="en-US" dirty="0">
                <a:latin typeface="Century Gothic"/>
              </a:rPr>
              <a:t> </a:t>
            </a:r>
          </a:p>
          <a:p>
            <a:pPr marL="457200" indent="-457200">
              <a:buAutoNum type="arabicPeriod"/>
            </a:pPr>
            <a:r>
              <a:rPr lang="en-US" dirty="0">
                <a:latin typeface="Century Gothic"/>
              </a:rPr>
              <a:t>Discuss your webs amongst your group, and what the nature of your relationships are</a:t>
            </a:r>
            <a:endParaRPr lang="en-US" dirty="0"/>
          </a:p>
          <a:p>
            <a:pPr marL="0" indent="0">
              <a:buNone/>
            </a:pPr>
            <a:endParaRPr lang="en-US" b="1"/>
          </a:p>
          <a:p>
            <a:pPr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4960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E8C1E-05E1-11C9-8D5A-BEBD8D4E1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square&#10;&#10;AI-generated content may be incorrect.">
            <a:extLst>
              <a:ext uri="{FF2B5EF4-FFF2-40B4-BE49-F238E27FC236}">
                <a16:creationId xmlns:a16="http://schemas.microsoft.com/office/drawing/2014/main" id="{EBDE4ED1-D10D-41F2-BDAF-C512B9AE7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818" y="175498"/>
            <a:ext cx="5299363" cy="6858000"/>
          </a:xfrm>
          <a:prstGeom prst="rect">
            <a:avLst/>
          </a:prstGeom>
        </p:spPr>
      </p:pic>
      <p:sp>
        <p:nvSpPr>
          <p:cNvPr id="91" name="Today’s Goals:">
            <a:extLst>
              <a:ext uri="{FF2B5EF4-FFF2-40B4-BE49-F238E27FC236}">
                <a16:creationId xmlns:a16="http://schemas.microsoft.com/office/drawing/2014/main" id="{5C2A7884-70C1-04AB-CA10-586762DE50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967" y="-86606"/>
            <a:ext cx="9205181" cy="1143001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Century Gothic"/>
              </a:rPr>
              <a:t>Instructions: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44D7C-EA99-F67A-7F3B-180189B0D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967" y="1045486"/>
            <a:ext cx="6614077" cy="56018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 b="1" dirty="0">
                <a:latin typeface="Century Gothic"/>
              </a:rPr>
              <a:t>Part 3 – On this slide:</a:t>
            </a:r>
            <a:endParaRPr lang="en-US" b="1" dirty="0"/>
          </a:p>
          <a:p>
            <a:pPr marL="457200" indent="-457200">
              <a:buAutoNum type="arabicPeriod"/>
            </a:pPr>
            <a:r>
              <a:rPr lang="en-US" dirty="0">
                <a:latin typeface="Century Gothic"/>
              </a:rPr>
              <a:t>With this web, draw how your ideal web would look to improve resilience and connections in the region  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>
                <a:latin typeface="Century Gothic"/>
              </a:rPr>
              <a:t>Assign someone to share out 1 main take home point </a:t>
            </a:r>
            <a:endParaRPr lang="en-US" dirty="0"/>
          </a:p>
          <a:p>
            <a:pPr marL="0" indent="0">
              <a:buNone/>
            </a:pPr>
            <a:endParaRPr lang="en-US"/>
          </a:p>
          <a:p>
            <a:pPr>
              <a:buAutoNum type="arabicPeriod"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88AE5-2F50-C358-7554-B7D94BA33629}"/>
              </a:ext>
            </a:extLst>
          </p:cNvPr>
          <p:cNvSpPr txBox="1"/>
          <p:nvPr/>
        </p:nvSpPr>
        <p:spPr>
          <a:xfrm>
            <a:off x="10954953" y="1878971"/>
            <a:ext cx="1238370" cy="369332"/>
          </a:xfrm>
          <a:prstGeom prst="rect">
            <a:avLst/>
          </a:prstGeom>
          <a:noFill/>
          <a:ln>
            <a:solidFill>
              <a:srgbClr val="004E59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rgbClr val="004E59"/>
                </a:solidFill>
                <a:latin typeface="Century Gothic"/>
                <a:ea typeface="Calibri"/>
                <a:cs typeface="Calibri"/>
              </a:rPr>
              <a:t>Example:</a:t>
            </a:r>
            <a:endParaRPr lang="en-US" b="1">
              <a:solidFill>
                <a:srgbClr val="004E59"/>
              </a:solidFill>
              <a:latin typeface="Century Gothic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D90C0A-CC0D-352D-3079-3BA14EFF1DC3}"/>
              </a:ext>
            </a:extLst>
          </p:cNvPr>
          <p:cNvSpPr txBox="1"/>
          <p:nvPr/>
        </p:nvSpPr>
        <p:spPr>
          <a:xfrm>
            <a:off x="6907923" y="1295430"/>
            <a:ext cx="859766" cy="369332"/>
          </a:xfrm>
          <a:prstGeom prst="rect">
            <a:avLst/>
          </a:prstGeom>
          <a:noFill/>
          <a:ln>
            <a:solidFill>
              <a:srgbClr val="004E59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4E59"/>
                </a:solidFill>
                <a:latin typeface="Century Gothic"/>
                <a:ea typeface="Calibri"/>
                <a:cs typeface="Calibri"/>
              </a:rPr>
              <a:t>Org 1</a:t>
            </a:r>
            <a:endParaRPr lang="en-US" dirty="0"/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B160115F-E4F0-94FC-6BD1-112DA25ABCA1}"/>
              </a:ext>
            </a:extLst>
          </p:cNvPr>
          <p:cNvSpPr/>
          <p:nvPr/>
        </p:nvSpPr>
        <p:spPr>
          <a:xfrm rot="1800000">
            <a:off x="8142557" y="3178107"/>
            <a:ext cx="316896" cy="288142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6E14C9-1F11-2E7E-478D-982801B5F0DF}"/>
              </a:ext>
            </a:extLst>
          </p:cNvPr>
          <p:cNvSpPr txBox="1"/>
          <p:nvPr/>
        </p:nvSpPr>
        <p:spPr>
          <a:xfrm>
            <a:off x="7950988" y="1295429"/>
            <a:ext cx="859766" cy="369332"/>
          </a:xfrm>
          <a:prstGeom prst="rect">
            <a:avLst/>
          </a:prstGeom>
          <a:noFill/>
          <a:ln>
            <a:solidFill>
              <a:srgbClr val="004E59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4E59"/>
                </a:solidFill>
                <a:latin typeface="Century Gothic"/>
                <a:ea typeface="Calibri"/>
                <a:cs typeface="Calibri"/>
              </a:rPr>
              <a:t>Org 2</a:t>
            </a:r>
            <a:endParaRPr lang="en-US" dirty="0"/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F941DF7B-BEB6-788D-C5BD-A93B43540D1E}"/>
              </a:ext>
            </a:extLst>
          </p:cNvPr>
          <p:cNvSpPr/>
          <p:nvPr/>
        </p:nvSpPr>
        <p:spPr>
          <a:xfrm rot="14760000">
            <a:off x="8128650" y="2130995"/>
            <a:ext cx="316896" cy="288142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A9F3B3-8D74-ECAD-34F0-9A3AA6507C53}"/>
              </a:ext>
            </a:extLst>
          </p:cNvPr>
          <p:cNvSpPr txBox="1"/>
          <p:nvPr/>
        </p:nvSpPr>
        <p:spPr>
          <a:xfrm>
            <a:off x="10392821" y="2634724"/>
            <a:ext cx="1800501" cy="1200329"/>
          </a:xfrm>
          <a:prstGeom prst="rect">
            <a:avLst/>
          </a:prstGeom>
          <a:solidFill>
            <a:srgbClr val="077468"/>
          </a:solidFill>
          <a:ln>
            <a:solidFill>
              <a:srgbClr val="004E59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Gothic"/>
                <a:ea typeface="Calibri"/>
                <a:cs typeface="Calibri"/>
              </a:rPr>
              <a:t>When you are done, please email this back to us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AD08DB-7AE3-9859-8AD3-8C6C75DF87F1}"/>
              </a:ext>
            </a:extLst>
          </p:cNvPr>
          <p:cNvSpPr txBox="1"/>
          <p:nvPr/>
        </p:nvSpPr>
        <p:spPr>
          <a:xfrm>
            <a:off x="8298699" y="3606653"/>
            <a:ext cx="1401313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004E59"/>
                </a:solidFill>
                <a:latin typeface="Century Gothic"/>
                <a:ea typeface="Calibri"/>
                <a:cs typeface="Calibri"/>
              </a:rPr>
              <a:t>Your Org</a:t>
            </a:r>
            <a:endParaRPr lang="en-US" dirty="0">
              <a:solidFill>
                <a:srgbClr val="000000"/>
              </a:solidFill>
              <a:latin typeface="Aptos" panose="020B0004020202020204"/>
              <a:ea typeface="Calibri"/>
              <a:cs typeface="Calibri"/>
            </a:endParaRPr>
          </a:p>
          <a:p>
            <a:r>
              <a:rPr lang="en-US" sz="1700" dirty="0">
                <a:solidFill>
                  <a:srgbClr val="004E59"/>
                </a:solidFill>
                <a:latin typeface="Century Gothic"/>
                <a:ea typeface="Calibri"/>
                <a:cs typeface="Calibri"/>
              </a:rPr>
              <a:t>Org Type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3935B-F2B6-57AE-9962-D3B2CF480296}"/>
              </a:ext>
            </a:extLst>
          </p:cNvPr>
          <p:cNvSpPr txBox="1"/>
          <p:nvPr/>
        </p:nvSpPr>
        <p:spPr>
          <a:xfrm rot="2760000">
            <a:off x="6533342" y="2949169"/>
            <a:ext cx="1645728" cy="646331"/>
          </a:xfrm>
          <a:prstGeom prst="rect">
            <a:avLst/>
          </a:prstGeom>
          <a:noFill/>
          <a:ln>
            <a:solidFill>
              <a:srgbClr val="004E59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004E59"/>
                </a:solidFill>
                <a:latin typeface="Century Gothic"/>
                <a:ea typeface="Calibri"/>
                <a:cs typeface="Calibri"/>
              </a:rPr>
              <a:t>Type of relationship/flow of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2202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f91a1b-dc9e-4935-83bb-8b16b289603f">
      <Terms xmlns="http://schemas.microsoft.com/office/infopath/2007/PartnerControls"/>
    </lcf76f155ced4ddcb4097134ff3c332f>
    <TaxCatchAll xmlns="031df1fd-70ca-41ea-9254-2ad0543794d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CAF755FF144545A9CBCE6353D30887" ma:contentTypeVersion="19" ma:contentTypeDescription="Create a new document." ma:contentTypeScope="" ma:versionID="e26ff2a867a9b06fd8556bd06c35bd1c">
  <xsd:schema xmlns:xsd="http://www.w3.org/2001/XMLSchema" xmlns:xs="http://www.w3.org/2001/XMLSchema" xmlns:p="http://schemas.microsoft.com/office/2006/metadata/properties" xmlns:ns2="05f91a1b-dc9e-4935-83bb-8b16b289603f" xmlns:ns3="031df1fd-70ca-41ea-9254-2ad0543794df" targetNamespace="http://schemas.microsoft.com/office/2006/metadata/properties" ma:root="true" ma:fieldsID="6ceb2971b0f444b19f067063db91e29a" ns2:_="" ns3:_="">
    <xsd:import namespace="05f91a1b-dc9e-4935-83bb-8b16b289603f"/>
    <xsd:import namespace="031df1fd-70ca-41ea-9254-2ad0543794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91a1b-dc9e-4935-83bb-8b16b28960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91a9775-3525-4bf8-b88d-b7eef9d67d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df1fd-70ca-41ea-9254-2ad0543794d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0c429f3-332c-4892-b87f-49415878774b}" ma:internalName="TaxCatchAll" ma:showField="CatchAllData" ma:web="031df1fd-70ca-41ea-9254-2ad0543794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51206C-C4BF-44D2-9C60-6446948EC910}">
  <ds:schemaRefs>
    <ds:schemaRef ds:uri="http://schemas.microsoft.com/office/2006/metadata/properties"/>
    <ds:schemaRef ds:uri="http://schemas.microsoft.com/office/infopath/2007/PartnerControls"/>
    <ds:schemaRef ds:uri="05f91a1b-dc9e-4935-83bb-8b16b289603f"/>
    <ds:schemaRef ds:uri="031df1fd-70ca-41ea-9254-2ad0543794df"/>
  </ds:schemaRefs>
</ds:datastoreItem>
</file>

<file path=customXml/itemProps2.xml><?xml version="1.0" encoding="utf-8"?>
<ds:datastoreItem xmlns:ds="http://schemas.openxmlformats.org/officeDocument/2006/customXml" ds:itemID="{DD2A808B-AD35-43C8-A9C2-38D37E41AF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f91a1b-dc9e-4935-83bb-8b16b289603f"/>
    <ds:schemaRef ds:uri="031df1fd-70ca-41ea-9254-2ad0543794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524904-82E3-4EFE-ACE9-E9DD3229C0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Cascadia Connections Exercise</vt:lpstr>
      <vt:lpstr>Goals:</vt:lpstr>
      <vt:lpstr>Instructions:</vt:lpstr>
      <vt:lpstr>Instructions:</vt:lpstr>
      <vt:lpstr>Instructions: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44</cp:revision>
  <dcterms:created xsi:type="dcterms:W3CDTF">2025-06-23T17:32:42Z</dcterms:created>
  <dcterms:modified xsi:type="dcterms:W3CDTF">2025-06-23T23:41:22Z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0x010100C8CAF755FF144545A9CBCE6353D30887</vt:lpwstr>
  </property>
  <property fmtid="{D5CDD505-2E9C-101B-9397-08002B2CF9AE}" pid="3" name="MediaServiceImageTags">
    <vt:lpwstr/>
  </property>
</Properties>
</file>